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sldIdLst>
    <p:sldId id="256" r:id="rId2"/>
    <p:sldId id="257" r:id="rId3"/>
    <p:sldId id="258" r:id="rId4"/>
    <p:sldId id="264" r:id="rId5"/>
    <p:sldId id="259" r:id="rId6"/>
    <p:sldId id="262" r:id="rId7"/>
    <p:sldId id="260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2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F248F6-70A2-40BD-B23F-D96172D69CB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D4EBF2-1D6B-4B10-BF23-DF2D68E6D21D}">
      <dgm:prSet custT="1"/>
      <dgm:spPr/>
      <dgm:t>
        <a:bodyPr/>
        <a:lstStyle/>
        <a:p>
          <a:pPr algn="l"/>
          <a:r>
            <a:rPr lang="en-US" sz="1600" dirty="0">
              <a:solidFill>
                <a:srgbClr val="FF0000"/>
              </a:solidFill>
            </a:rPr>
            <a:t>Croatian	</a:t>
          </a:r>
        </a:p>
        <a:p>
          <a:pPr algn="l"/>
          <a:r>
            <a:rPr lang="en-US" sz="1600" dirty="0">
              <a:solidFill>
                <a:srgbClr val="FF0000"/>
              </a:solidFill>
            </a:rPr>
            <a:t>		Geography		</a:t>
          </a:r>
        </a:p>
        <a:p>
          <a:pPr algn="l"/>
          <a:r>
            <a:rPr lang="en-US" sz="1600" dirty="0">
              <a:solidFill>
                <a:srgbClr val="FF0000"/>
              </a:solidFill>
            </a:rPr>
            <a:t>           IT</a:t>
          </a:r>
        </a:p>
      </dgm:t>
    </dgm:pt>
    <dgm:pt modelId="{E603DC1B-72B9-44F4-B87B-BD571C60D12B}" type="parTrans" cxnId="{3BAC3DE1-FD89-454D-982F-7655AC6A9B44}">
      <dgm:prSet/>
      <dgm:spPr/>
      <dgm:t>
        <a:bodyPr/>
        <a:lstStyle/>
        <a:p>
          <a:endParaRPr lang="en-US"/>
        </a:p>
      </dgm:t>
    </dgm:pt>
    <dgm:pt modelId="{48A7871D-C42F-48EB-AA86-185E32F7EF33}" type="sibTrans" cxnId="{3BAC3DE1-FD89-454D-982F-7655AC6A9B44}">
      <dgm:prSet/>
      <dgm:spPr/>
      <dgm:t>
        <a:bodyPr/>
        <a:lstStyle/>
        <a:p>
          <a:endParaRPr lang="en-US"/>
        </a:p>
      </dgm:t>
    </dgm:pt>
    <dgm:pt modelId="{10E993F1-2FD0-4C8F-BD4E-1866C0CC045B}">
      <dgm:prSet custT="1"/>
      <dgm:spPr/>
      <dgm:t>
        <a:bodyPr/>
        <a:lstStyle/>
        <a:p>
          <a:pPr algn="l"/>
          <a:r>
            <a:rPr lang="en-US" sz="1400" dirty="0">
              <a:solidFill>
                <a:srgbClr val="FF0000"/>
              </a:solidFill>
            </a:rPr>
            <a:t>English					Chemistry						Tech</a:t>
          </a:r>
          <a:r>
            <a:rPr lang="hr-HR" sz="1400" dirty="0">
              <a:solidFill>
                <a:srgbClr val="FF0000"/>
              </a:solidFill>
            </a:rPr>
            <a:t>n</a:t>
          </a:r>
          <a:r>
            <a:rPr lang="en-US" sz="1400" dirty="0" err="1">
              <a:solidFill>
                <a:srgbClr val="FF0000"/>
              </a:solidFill>
            </a:rPr>
            <a:t>ical</a:t>
          </a:r>
          <a:r>
            <a:rPr lang="en-US" sz="1400" dirty="0">
              <a:solidFill>
                <a:srgbClr val="FF0000"/>
              </a:solidFill>
            </a:rPr>
            <a:t> Education</a:t>
          </a:r>
          <a:r>
            <a:rPr lang="en-US" sz="1400" dirty="0">
              <a:solidFill>
                <a:schemeClr val="accent3"/>
              </a:solidFill>
            </a:rPr>
            <a:t>			</a:t>
          </a:r>
          <a:r>
            <a:rPr lang="en-US" sz="1300" dirty="0"/>
            <a:t>	</a:t>
          </a:r>
        </a:p>
      </dgm:t>
    </dgm:pt>
    <dgm:pt modelId="{8FB8080C-39BF-4971-A5D5-38B1FDC5BD7E}" type="parTrans" cxnId="{177222B0-966E-4E0B-A593-F3820FF89822}">
      <dgm:prSet/>
      <dgm:spPr/>
      <dgm:t>
        <a:bodyPr/>
        <a:lstStyle/>
        <a:p>
          <a:endParaRPr lang="en-US"/>
        </a:p>
      </dgm:t>
    </dgm:pt>
    <dgm:pt modelId="{A4504054-45F8-494A-B04F-3C8DBDB45A36}" type="sibTrans" cxnId="{177222B0-966E-4E0B-A593-F3820FF89822}">
      <dgm:prSet/>
      <dgm:spPr/>
      <dgm:t>
        <a:bodyPr/>
        <a:lstStyle/>
        <a:p>
          <a:endParaRPr lang="en-US"/>
        </a:p>
      </dgm:t>
    </dgm:pt>
    <dgm:pt modelId="{58ACEBBA-D6E5-44D8-9ADC-DDA9CFB3D760}">
      <dgm:prSet custT="1"/>
      <dgm:spPr/>
      <dgm:t>
        <a:bodyPr/>
        <a:lstStyle/>
        <a:p>
          <a:pPr algn="l"/>
          <a:r>
            <a:rPr lang="en-US" sz="1600" dirty="0">
              <a:solidFill>
                <a:srgbClr val="FF0000"/>
              </a:solidFill>
            </a:rPr>
            <a:t>German					Physics</a:t>
          </a:r>
          <a:endParaRPr lang="hr-HR" sz="1600" dirty="0">
            <a:solidFill>
              <a:srgbClr val="FF0000"/>
            </a:solidFill>
          </a:endParaRPr>
        </a:p>
        <a:p>
          <a:pPr algn="l"/>
          <a:r>
            <a:rPr lang="hr-HR" sz="1600" dirty="0" err="1">
              <a:solidFill>
                <a:srgbClr val="FF0000"/>
              </a:solidFill>
            </a:rPr>
            <a:t>Religion</a:t>
          </a:r>
          <a:endParaRPr lang="en-US" sz="1600" dirty="0">
            <a:solidFill>
              <a:srgbClr val="FF0000"/>
            </a:solidFill>
          </a:endParaRPr>
        </a:p>
      </dgm:t>
    </dgm:pt>
    <dgm:pt modelId="{79E12BD3-9C60-4686-BA7E-C3CCEE8DC612}" type="parTrans" cxnId="{75E3E4B9-C5B8-4F74-B33D-4007EA18067A}">
      <dgm:prSet/>
      <dgm:spPr/>
      <dgm:t>
        <a:bodyPr/>
        <a:lstStyle/>
        <a:p>
          <a:endParaRPr lang="en-US"/>
        </a:p>
      </dgm:t>
    </dgm:pt>
    <dgm:pt modelId="{1ED13A86-8565-43EE-9DC0-F5AAE984E08D}" type="sibTrans" cxnId="{75E3E4B9-C5B8-4F74-B33D-4007EA18067A}">
      <dgm:prSet/>
      <dgm:spPr/>
      <dgm:t>
        <a:bodyPr/>
        <a:lstStyle/>
        <a:p>
          <a:endParaRPr lang="en-US"/>
        </a:p>
      </dgm:t>
    </dgm:pt>
    <dgm:pt modelId="{D894CC1B-A1C4-4ACA-9E74-61101EB66E03}">
      <dgm:prSet custT="1"/>
      <dgm:spPr/>
      <dgm:t>
        <a:bodyPr/>
        <a:lstStyle/>
        <a:p>
          <a:r>
            <a:rPr lang="en-US" sz="1400" dirty="0">
              <a:solidFill>
                <a:srgbClr val="FF0000"/>
              </a:solidFill>
            </a:rPr>
            <a:t>Art						Biology							P.E.</a:t>
          </a:r>
        </a:p>
      </dgm:t>
    </dgm:pt>
    <dgm:pt modelId="{4CAB9267-CE3C-4FB6-A859-3FAB37E41D84}" type="parTrans" cxnId="{D1C455A5-191B-4BA0-95F7-03E7C12B50FE}">
      <dgm:prSet/>
      <dgm:spPr/>
      <dgm:t>
        <a:bodyPr/>
        <a:lstStyle/>
        <a:p>
          <a:endParaRPr lang="en-US"/>
        </a:p>
      </dgm:t>
    </dgm:pt>
    <dgm:pt modelId="{7E054DF0-55AC-46EB-8D0C-378AF3B9B13C}" type="sibTrans" cxnId="{D1C455A5-191B-4BA0-95F7-03E7C12B50FE}">
      <dgm:prSet/>
      <dgm:spPr/>
      <dgm:t>
        <a:bodyPr/>
        <a:lstStyle/>
        <a:p>
          <a:endParaRPr lang="en-US"/>
        </a:p>
      </dgm:t>
    </dgm:pt>
    <dgm:pt modelId="{98B8F4DC-1D71-4A97-A5F1-8A0988D49C2C}">
      <dgm:prSet/>
      <dgm:spPr/>
      <dgm:t>
        <a:bodyPr/>
        <a:lstStyle/>
        <a:p>
          <a:pPr algn="ctr"/>
          <a:r>
            <a:rPr lang="en-US" dirty="0">
              <a:solidFill>
                <a:srgbClr val="FF0000"/>
              </a:solidFill>
            </a:rPr>
            <a:t>Music					Science</a:t>
          </a:r>
        </a:p>
      </dgm:t>
    </dgm:pt>
    <dgm:pt modelId="{C7AAA284-BA58-47E9-89DA-73CD35A926EE}" type="parTrans" cxnId="{98A8CF98-F8E7-4EB2-B7BC-57C975BE5C04}">
      <dgm:prSet/>
      <dgm:spPr/>
      <dgm:t>
        <a:bodyPr/>
        <a:lstStyle/>
        <a:p>
          <a:endParaRPr lang="en-US"/>
        </a:p>
      </dgm:t>
    </dgm:pt>
    <dgm:pt modelId="{9ECEA4B8-76EB-4FC9-B011-4023B092E8D0}" type="sibTrans" cxnId="{98A8CF98-F8E7-4EB2-B7BC-57C975BE5C04}">
      <dgm:prSet/>
      <dgm:spPr/>
      <dgm:t>
        <a:bodyPr/>
        <a:lstStyle/>
        <a:p>
          <a:endParaRPr lang="en-US"/>
        </a:p>
      </dgm:t>
    </dgm:pt>
    <dgm:pt modelId="{97EBABEB-E42C-4443-9B48-0DA3DD0B92E9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History					</a:t>
          </a:r>
          <a:r>
            <a:rPr lang="en-US" dirty="0" err="1">
              <a:solidFill>
                <a:srgbClr val="FF0000"/>
              </a:solidFill>
            </a:rPr>
            <a:t>Maths</a:t>
          </a:r>
          <a:endParaRPr lang="en-US" dirty="0">
            <a:solidFill>
              <a:srgbClr val="FF0000"/>
            </a:solidFill>
          </a:endParaRPr>
        </a:p>
      </dgm:t>
    </dgm:pt>
    <dgm:pt modelId="{9166273D-6A25-4327-BAF6-F4B88539748D}" type="parTrans" cxnId="{8145E565-833F-4D5D-936B-CA062183B8D0}">
      <dgm:prSet/>
      <dgm:spPr/>
      <dgm:t>
        <a:bodyPr/>
        <a:lstStyle/>
        <a:p>
          <a:endParaRPr lang="en-US"/>
        </a:p>
      </dgm:t>
    </dgm:pt>
    <dgm:pt modelId="{67436E71-C889-46E0-85FD-BAA1033DA682}" type="sibTrans" cxnId="{8145E565-833F-4D5D-936B-CA062183B8D0}">
      <dgm:prSet/>
      <dgm:spPr/>
      <dgm:t>
        <a:bodyPr/>
        <a:lstStyle/>
        <a:p>
          <a:endParaRPr lang="en-US"/>
        </a:p>
      </dgm:t>
    </dgm:pt>
    <dgm:pt modelId="{D86D5822-5B1E-41ED-B8C0-D240E94477E1}" type="pres">
      <dgm:prSet presAssocID="{3FF248F6-70A2-40BD-B23F-D96172D69CBE}" presName="diagram" presStyleCnt="0">
        <dgm:presLayoutVars>
          <dgm:dir/>
          <dgm:resizeHandles val="exact"/>
        </dgm:presLayoutVars>
      </dgm:prSet>
      <dgm:spPr/>
    </dgm:pt>
    <dgm:pt modelId="{900CF4D4-DDBB-4043-8877-916842B6FB15}" type="pres">
      <dgm:prSet presAssocID="{6ED4EBF2-1D6B-4B10-BF23-DF2D68E6D21D}" presName="node" presStyleLbl="node1" presStyleIdx="0" presStyleCnt="6">
        <dgm:presLayoutVars>
          <dgm:bulletEnabled val="1"/>
        </dgm:presLayoutVars>
      </dgm:prSet>
      <dgm:spPr/>
    </dgm:pt>
    <dgm:pt modelId="{69CDB36A-26F2-44FE-8770-87643BAC9F9D}" type="pres">
      <dgm:prSet presAssocID="{48A7871D-C42F-48EB-AA86-185E32F7EF33}" presName="sibTrans" presStyleCnt="0"/>
      <dgm:spPr/>
    </dgm:pt>
    <dgm:pt modelId="{3793E997-36EB-4E7B-884B-280863196CA9}" type="pres">
      <dgm:prSet presAssocID="{10E993F1-2FD0-4C8F-BD4E-1866C0CC045B}" presName="node" presStyleLbl="node1" presStyleIdx="1" presStyleCnt="6">
        <dgm:presLayoutVars>
          <dgm:bulletEnabled val="1"/>
        </dgm:presLayoutVars>
      </dgm:prSet>
      <dgm:spPr/>
    </dgm:pt>
    <dgm:pt modelId="{E570E833-85C3-4792-A010-3C8280303F0F}" type="pres">
      <dgm:prSet presAssocID="{A4504054-45F8-494A-B04F-3C8DBDB45A36}" presName="sibTrans" presStyleCnt="0"/>
      <dgm:spPr/>
    </dgm:pt>
    <dgm:pt modelId="{62A26FA6-F8FC-4E7A-8E3C-749BC1CF6397}" type="pres">
      <dgm:prSet presAssocID="{58ACEBBA-D6E5-44D8-9ADC-DDA9CFB3D760}" presName="node" presStyleLbl="node1" presStyleIdx="2" presStyleCnt="6">
        <dgm:presLayoutVars>
          <dgm:bulletEnabled val="1"/>
        </dgm:presLayoutVars>
      </dgm:prSet>
      <dgm:spPr/>
    </dgm:pt>
    <dgm:pt modelId="{57592D45-E849-4EEF-8C11-4E1949051CF4}" type="pres">
      <dgm:prSet presAssocID="{1ED13A86-8565-43EE-9DC0-F5AAE984E08D}" presName="sibTrans" presStyleCnt="0"/>
      <dgm:spPr/>
    </dgm:pt>
    <dgm:pt modelId="{D98DF8BB-C617-4275-A128-BE756A39C204}" type="pres">
      <dgm:prSet presAssocID="{D894CC1B-A1C4-4ACA-9E74-61101EB66E03}" presName="node" presStyleLbl="node1" presStyleIdx="3" presStyleCnt="6">
        <dgm:presLayoutVars>
          <dgm:bulletEnabled val="1"/>
        </dgm:presLayoutVars>
      </dgm:prSet>
      <dgm:spPr/>
    </dgm:pt>
    <dgm:pt modelId="{4A6807D4-F11F-4CCE-90F4-014174C1A856}" type="pres">
      <dgm:prSet presAssocID="{7E054DF0-55AC-46EB-8D0C-378AF3B9B13C}" presName="sibTrans" presStyleCnt="0"/>
      <dgm:spPr/>
    </dgm:pt>
    <dgm:pt modelId="{2C9C4912-A494-4899-97F6-084697D9A3AE}" type="pres">
      <dgm:prSet presAssocID="{98B8F4DC-1D71-4A97-A5F1-8A0988D49C2C}" presName="node" presStyleLbl="node1" presStyleIdx="4" presStyleCnt="6">
        <dgm:presLayoutVars>
          <dgm:bulletEnabled val="1"/>
        </dgm:presLayoutVars>
      </dgm:prSet>
      <dgm:spPr/>
    </dgm:pt>
    <dgm:pt modelId="{CF7429B5-561A-46CC-82F5-22112FB9E863}" type="pres">
      <dgm:prSet presAssocID="{9ECEA4B8-76EB-4FC9-B011-4023B092E8D0}" presName="sibTrans" presStyleCnt="0"/>
      <dgm:spPr/>
    </dgm:pt>
    <dgm:pt modelId="{24AC25DB-23B2-43FA-B763-D591B91FAB15}" type="pres">
      <dgm:prSet presAssocID="{97EBABEB-E42C-4443-9B48-0DA3DD0B92E9}" presName="node" presStyleLbl="node1" presStyleIdx="5" presStyleCnt="6">
        <dgm:presLayoutVars>
          <dgm:bulletEnabled val="1"/>
        </dgm:presLayoutVars>
      </dgm:prSet>
      <dgm:spPr/>
    </dgm:pt>
  </dgm:ptLst>
  <dgm:cxnLst>
    <dgm:cxn modelId="{8145E565-833F-4D5D-936B-CA062183B8D0}" srcId="{3FF248F6-70A2-40BD-B23F-D96172D69CBE}" destId="{97EBABEB-E42C-4443-9B48-0DA3DD0B92E9}" srcOrd="5" destOrd="0" parTransId="{9166273D-6A25-4327-BAF6-F4B88539748D}" sibTransId="{67436E71-C889-46E0-85FD-BAA1033DA682}"/>
    <dgm:cxn modelId="{B1D6514C-48B4-4B96-B487-4ADE982D36E7}" type="presOf" srcId="{6ED4EBF2-1D6B-4B10-BF23-DF2D68E6D21D}" destId="{900CF4D4-DDBB-4043-8877-916842B6FB15}" srcOrd="0" destOrd="0" presId="urn:microsoft.com/office/officeart/2005/8/layout/default"/>
    <dgm:cxn modelId="{98A8CF98-F8E7-4EB2-B7BC-57C975BE5C04}" srcId="{3FF248F6-70A2-40BD-B23F-D96172D69CBE}" destId="{98B8F4DC-1D71-4A97-A5F1-8A0988D49C2C}" srcOrd="4" destOrd="0" parTransId="{C7AAA284-BA58-47E9-89DA-73CD35A926EE}" sibTransId="{9ECEA4B8-76EB-4FC9-B011-4023B092E8D0}"/>
    <dgm:cxn modelId="{D1C455A5-191B-4BA0-95F7-03E7C12B50FE}" srcId="{3FF248F6-70A2-40BD-B23F-D96172D69CBE}" destId="{D894CC1B-A1C4-4ACA-9E74-61101EB66E03}" srcOrd="3" destOrd="0" parTransId="{4CAB9267-CE3C-4FB6-A859-3FAB37E41D84}" sibTransId="{7E054DF0-55AC-46EB-8D0C-378AF3B9B13C}"/>
    <dgm:cxn modelId="{177222B0-966E-4E0B-A593-F3820FF89822}" srcId="{3FF248F6-70A2-40BD-B23F-D96172D69CBE}" destId="{10E993F1-2FD0-4C8F-BD4E-1866C0CC045B}" srcOrd="1" destOrd="0" parTransId="{8FB8080C-39BF-4971-A5D5-38B1FDC5BD7E}" sibTransId="{A4504054-45F8-494A-B04F-3C8DBDB45A36}"/>
    <dgm:cxn modelId="{90EC18B8-C21D-4889-ADD7-6E8183135AA5}" type="presOf" srcId="{10E993F1-2FD0-4C8F-BD4E-1866C0CC045B}" destId="{3793E997-36EB-4E7B-884B-280863196CA9}" srcOrd="0" destOrd="0" presId="urn:microsoft.com/office/officeart/2005/8/layout/default"/>
    <dgm:cxn modelId="{75E3E4B9-C5B8-4F74-B33D-4007EA18067A}" srcId="{3FF248F6-70A2-40BD-B23F-D96172D69CBE}" destId="{58ACEBBA-D6E5-44D8-9ADC-DDA9CFB3D760}" srcOrd="2" destOrd="0" parTransId="{79E12BD3-9C60-4686-BA7E-C3CCEE8DC612}" sibTransId="{1ED13A86-8565-43EE-9DC0-F5AAE984E08D}"/>
    <dgm:cxn modelId="{D96AEEC0-5BF0-4413-95C8-213C7AD63A28}" type="presOf" srcId="{D894CC1B-A1C4-4ACA-9E74-61101EB66E03}" destId="{D98DF8BB-C617-4275-A128-BE756A39C204}" srcOrd="0" destOrd="0" presId="urn:microsoft.com/office/officeart/2005/8/layout/default"/>
    <dgm:cxn modelId="{E3B104DD-B595-4453-860A-D5DC1FFB6048}" type="presOf" srcId="{97EBABEB-E42C-4443-9B48-0DA3DD0B92E9}" destId="{24AC25DB-23B2-43FA-B763-D591B91FAB15}" srcOrd="0" destOrd="0" presId="urn:microsoft.com/office/officeart/2005/8/layout/default"/>
    <dgm:cxn modelId="{2C5745DD-FF9B-453D-8B95-B1E0EA395D0F}" type="presOf" srcId="{58ACEBBA-D6E5-44D8-9ADC-DDA9CFB3D760}" destId="{62A26FA6-F8FC-4E7A-8E3C-749BC1CF6397}" srcOrd="0" destOrd="0" presId="urn:microsoft.com/office/officeart/2005/8/layout/default"/>
    <dgm:cxn modelId="{3BAC3DE1-FD89-454D-982F-7655AC6A9B44}" srcId="{3FF248F6-70A2-40BD-B23F-D96172D69CBE}" destId="{6ED4EBF2-1D6B-4B10-BF23-DF2D68E6D21D}" srcOrd="0" destOrd="0" parTransId="{E603DC1B-72B9-44F4-B87B-BD571C60D12B}" sibTransId="{48A7871D-C42F-48EB-AA86-185E32F7EF33}"/>
    <dgm:cxn modelId="{044BF5F0-1202-4799-9846-DC6BF4344876}" type="presOf" srcId="{98B8F4DC-1D71-4A97-A5F1-8A0988D49C2C}" destId="{2C9C4912-A494-4899-97F6-084697D9A3AE}" srcOrd="0" destOrd="0" presId="urn:microsoft.com/office/officeart/2005/8/layout/default"/>
    <dgm:cxn modelId="{8261D0F3-0192-4E99-BFB1-ED3D6466BFF8}" type="presOf" srcId="{3FF248F6-70A2-40BD-B23F-D96172D69CBE}" destId="{D86D5822-5B1E-41ED-B8C0-D240E94477E1}" srcOrd="0" destOrd="0" presId="urn:microsoft.com/office/officeart/2005/8/layout/default"/>
    <dgm:cxn modelId="{C483AA32-D766-48CA-A111-27115DD34220}" type="presParOf" srcId="{D86D5822-5B1E-41ED-B8C0-D240E94477E1}" destId="{900CF4D4-DDBB-4043-8877-916842B6FB15}" srcOrd="0" destOrd="0" presId="urn:microsoft.com/office/officeart/2005/8/layout/default"/>
    <dgm:cxn modelId="{EDE552A7-A7C4-41EC-9FDF-A4D341818310}" type="presParOf" srcId="{D86D5822-5B1E-41ED-B8C0-D240E94477E1}" destId="{69CDB36A-26F2-44FE-8770-87643BAC9F9D}" srcOrd="1" destOrd="0" presId="urn:microsoft.com/office/officeart/2005/8/layout/default"/>
    <dgm:cxn modelId="{688277B5-E393-4DDB-8869-757071C89CE3}" type="presParOf" srcId="{D86D5822-5B1E-41ED-B8C0-D240E94477E1}" destId="{3793E997-36EB-4E7B-884B-280863196CA9}" srcOrd="2" destOrd="0" presId="urn:microsoft.com/office/officeart/2005/8/layout/default"/>
    <dgm:cxn modelId="{1BB6E4C5-A96C-4121-B4E6-0CFED46D0250}" type="presParOf" srcId="{D86D5822-5B1E-41ED-B8C0-D240E94477E1}" destId="{E570E833-85C3-4792-A010-3C8280303F0F}" srcOrd="3" destOrd="0" presId="urn:microsoft.com/office/officeart/2005/8/layout/default"/>
    <dgm:cxn modelId="{DD5C0C76-3E52-47AC-9BB1-D0C63AEFB674}" type="presParOf" srcId="{D86D5822-5B1E-41ED-B8C0-D240E94477E1}" destId="{62A26FA6-F8FC-4E7A-8E3C-749BC1CF6397}" srcOrd="4" destOrd="0" presId="urn:microsoft.com/office/officeart/2005/8/layout/default"/>
    <dgm:cxn modelId="{EB68685B-AFA8-45BC-B66F-6E42B4120D9D}" type="presParOf" srcId="{D86D5822-5B1E-41ED-B8C0-D240E94477E1}" destId="{57592D45-E849-4EEF-8C11-4E1949051CF4}" srcOrd="5" destOrd="0" presId="urn:microsoft.com/office/officeart/2005/8/layout/default"/>
    <dgm:cxn modelId="{4B071349-FD43-46E8-B846-CFD27B34ACD1}" type="presParOf" srcId="{D86D5822-5B1E-41ED-B8C0-D240E94477E1}" destId="{D98DF8BB-C617-4275-A128-BE756A39C204}" srcOrd="6" destOrd="0" presId="urn:microsoft.com/office/officeart/2005/8/layout/default"/>
    <dgm:cxn modelId="{A6A6CE3D-A145-49B4-9351-04872EEC70CF}" type="presParOf" srcId="{D86D5822-5B1E-41ED-B8C0-D240E94477E1}" destId="{4A6807D4-F11F-4CCE-90F4-014174C1A856}" srcOrd="7" destOrd="0" presId="urn:microsoft.com/office/officeart/2005/8/layout/default"/>
    <dgm:cxn modelId="{47386F1F-910E-43A1-96DA-590B912FBC8E}" type="presParOf" srcId="{D86D5822-5B1E-41ED-B8C0-D240E94477E1}" destId="{2C9C4912-A494-4899-97F6-084697D9A3AE}" srcOrd="8" destOrd="0" presId="urn:microsoft.com/office/officeart/2005/8/layout/default"/>
    <dgm:cxn modelId="{FE0D49B7-E7E5-4198-BC28-6120C459D266}" type="presParOf" srcId="{D86D5822-5B1E-41ED-B8C0-D240E94477E1}" destId="{CF7429B5-561A-46CC-82F5-22112FB9E863}" srcOrd="9" destOrd="0" presId="urn:microsoft.com/office/officeart/2005/8/layout/default"/>
    <dgm:cxn modelId="{519F48C1-BAC5-4BD6-B06D-76F23EF27C32}" type="presParOf" srcId="{D86D5822-5B1E-41ED-B8C0-D240E94477E1}" destId="{24AC25DB-23B2-43FA-B763-D591B91FAB1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CF4D4-DDBB-4043-8877-916842B6FB15}">
      <dsp:nvSpPr>
        <dsp:cNvPr id="0" name=""/>
        <dsp:cNvSpPr/>
      </dsp:nvSpPr>
      <dsp:spPr>
        <a:xfrm>
          <a:off x="48170" y="660"/>
          <a:ext cx="2210431" cy="13262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0000"/>
              </a:solidFill>
            </a:rPr>
            <a:t>Croatian	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0000"/>
              </a:solidFill>
            </a:rPr>
            <a:t>		Geography		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0000"/>
              </a:solidFill>
            </a:rPr>
            <a:t>           IT</a:t>
          </a:r>
        </a:p>
      </dsp:txBody>
      <dsp:txXfrm>
        <a:off x="48170" y="660"/>
        <a:ext cx="2210431" cy="1326259"/>
      </dsp:txXfrm>
    </dsp:sp>
    <dsp:sp modelId="{3793E997-36EB-4E7B-884B-280863196CA9}">
      <dsp:nvSpPr>
        <dsp:cNvPr id="0" name=""/>
        <dsp:cNvSpPr/>
      </dsp:nvSpPr>
      <dsp:spPr>
        <a:xfrm>
          <a:off x="2479645" y="660"/>
          <a:ext cx="2210431" cy="1326259"/>
        </a:xfrm>
        <a:prstGeom prst="rect">
          <a:avLst/>
        </a:prstGeom>
        <a:solidFill>
          <a:schemeClr val="accent5">
            <a:hueOff val="198633"/>
            <a:satOff val="115"/>
            <a:lumOff val="1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0000"/>
              </a:solidFill>
            </a:rPr>
            <a:t>English					Chemistry						Tech</a:t>
          </a:r>
          <a:r>
            <a:rPr lang="hr-HR" sz="1400" kern="1200" dirty="0">
              <a:solidFill>
                <a:srgbClr val="FF0000"/>
              </a:solidFill>
            </a:rPr>
            <a:t>n</a:t>
          </a:r>
          <a:r>
            <a:rPr lang="en-US" sz="1400" kern="1200" dirty="0" err="1">
              <a:solidFill>
                <a:srgbClr val="FF0000"/>
              </a:solidFill>
            </a:rPr>
            <a:t>ical</a:t>
          </a:r>
          <a:r>
            <a:rPr lang="en-US" sz="1400" kern="1200" dirty="0">
              <a:solidFill>
                <a:srgbClr val="FF0000"/>
              </a:solidFill>
            </a:rPr>
            <a:t> Education</a:t>
          </a:r>
          <a:r>
            <a:rPr lang="en-US" sz="1400" kern="1200" dirty="0">
              <a:solidFill>
                <a:schemeClr val="accent3"/>
              </a:solidFill>
            </a:rPr>
            <a:t>			</a:t>
          </a:r>
          <a:r>
            <a:rPr lang="en-US" sz="1300" kern="1200" dirty="0"/>
            <a:t>	</a:t>
          </a:r>
        </a:p>
      </dsp:txBody>
      <dsp:txXfrm>
        <a:off x="2479645" y="660"/>
        <a:ext cx="2210431" cy="1326259"/>
      </dsp:txXfrm>
    </dsp:sp>
    <dsp:sp modelId="{62A26FA6-F8FC-4E7A-8E3C-749BC1CF6397}">
      <dsp:nvSpPr>
        <dsp:cNvPr id="0" name=""/>
        <dsp:cNvSpPr/>
      </dsp:nvSpPr>
      <dsp:spPr>
        <a:xfrm>
          <a:off x="4911120" y="660"/>
          <a:ext cx="2210431" cy="1326259"/>
        </a:xfrm>
        <a:prstGeom prst="rect">
          <a:avLst/>
        </a:prstGeom>
        <a:solidFill>
          <a:schemeClr val="accent5">
            <a:hueOff val="397266"/>
            <a:satOff val="230"/>
            <a:lumOff val="22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0000"/>
              </a:solidFill>
            </a:rPr>
            <a:t>German					Physics</a:t>
          </a:r>
          <a:endParaRPr lang="hr-HR" sz="1600" kern="1200" dirty="0">
            <a:solidFill>
              <a:srgbClr val="FF0000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 err="1">
              <a:solidFill>
                <a:srgbClr val="FF0000"/>
              </a:solidFill>
            </a:rPr>
            <a:t>Religion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4911120" y="660"/>
        <a:ext cx="2210431" cy="1326259"/>
      </dsp:txXfrm>
    </dsp:sp>
    <dsp:sp modelId="{D98DF8BB-C617-4275-A128-BE756A39C204}">
      <dsp:nvSpPr>
        <dsp:cNvPr id="0" name=""/>
        <dsp:cNvSpPr/>
      </dsp:nvSpPr>
      <dsp:spPr>
        <a:xfrm>
          <a:off x="7342595" y="660"/>
          <a:ext cx="2210431" cy="1326259"/>
        </a:xfrm>
        <a:prstGeom prst="rect">
          <a:avLst/>
        </a:prstGeom>
        <a:solidFill>
          <a:schemeClr val="accent5">
            <a:hueOff val="595899"/>
            <a:satOff val="346"/>
            <a:lumOff val="3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0000"/>
              </a:solidFill>
            </a:rPr>
            <a:t>Art						Biology							P.E.</a:t>
          </a:r>
        </a:p>
      </dsp:txBody>
      <dsp:txXfrm>
        <a:off x="7342595" y="660"/>
        <a:ext cx="2210431" cy="1326259"/>
      </dsp:txXfrm>
    </dsp:sp>
    <dsp:sp modelId="{2C9C4912-A494-4899-97F6-084697D9A3AE}">
      <dsp:nvSpPr>
        <dsp:cNvPr id="0" name=""/>
        <dsp:cNvSpPr/>
      </dsp:nvSpPr>
      <dsp:spPr>
        <a:xfrm>
          <a:off x="2479645" y="1547963"/>
          <a:ext cx="2210431" cy="1326259"/>
        </a:xfrm>
        <a:prstGeom prst="rect">
          <a:avLst/>
        </a:prstGeom>
        <a:solidFill>
          <a:schemeClr val="accent5">
            <a:hueOff val="794532"/>
            <a:satOff val="461"/>
            <a:lumOff val="4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0000"/>
              </a:solidFill>
            </a:rPr>
            <a:t>Music					Science</a:t>
          </a:r>
        </a:p>
      </dsp:txBody>
      <dsp:txXfrm>
        <a:off x="2479645" y="1547963"/>
        <a:ext cx="2210431" cy="1326259"/>
      </dsp:txXfrm>
    </dsp:sp>
    <dsp:sp modelId="{24AC25DB-23B2-43FA-B763-D591B91FAB15}">
      <dsp:nvSpPr>
        <dsp:cNvPr id="0" name=""/>
        <dsp:cNvSpPr/>
      </dsp:nvSpPr>
      <dsp:spPr>
        <a:xfrm>
          <a:off x="4911120" y="1547963"/>
          <a:ext cx="2210431" cy="1326259"/>
        </a:xfrm>
        <a:prstGeom prst="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0000"/>
              </a:solidFill>
            </a:rPr>
            <a:t>History					</a:t>
          </a:r>
          <a:r>
            <a:rPr lang="en-US" sz="2200" kern="1200" dirty="0" err="1">
              <a:solidFill>
                <a:srgbClr val="FF0000"/>
              </a:solidFill>
            </a:rPr>
            <a:t>Maths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4911120" y="1547963"/>
        <a:ext cx="2210431" cy="1326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98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868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3581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39247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1130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64614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4294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03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40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1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85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7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08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76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8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78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6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2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3.png"/><Relationship Id="rId7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297CEBF3-3D50-49BC-85CA-417672158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8" y="982132"/>
            <a:ext cx="4094017" cy="2823880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262626"/>
                </a:solidFill>
              </a:rPr>
              <a:t>Stjepan Kefelja </a:t>
            </a:r>
            <a:br>
              <a:rPr lang="en-US" sz="4800">
                <a:solidFill>
                  <a:srgbClr val="262626"/>
                </a:solidFill>
              </a:rPr>
            </a:br>
            <a:r>
              <a:rPr lang="en-US" sz="4800">
                <a:solidFill>
                  <a:srgbClr val="262626"/>
                </a:solidFill>
              </a:rPr>
              <a:t>Primary School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3467830-E11D-4D52-84E2-AFACE8809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528" y="4076944"/>
            <a:ext cx="4094017" cy="16796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Kutina, Croatia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0E0C299-BB56-43F5-A0CD-509B77289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668" y="1377949"/>
            <a:ext cx="5469466" cy="4102099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16210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98172BE-FE48-40A4-B120-5F09DB59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General information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9DFF05-F127-43D0-A9C7-2727CB7E9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670" y="312515"/>
            <a:ext cx="6892571" cy="6180881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Address:   Nikole </a:t>
            </a:r>
            <a:r>
              <a:rPr lang="en-US" dirty="0" err="1"/>
              <a:t>Tesle</a:t>
            </a:r>
            <a:r>
              <a:rPr lang="en-US" dirty="0"/>
              <a:t> 1, 44320 </a:t>
            </a:r>
            <a:r>
              <a:rPr lang="en-US" dirty="0" err="1"/>
              <a:t>Kutina</a:t>
            </a:r>
            <a:r>
              <a:rPr lang="en-US" dirty="0"/>
              <a:t>, Croatia</a:t>
            </a:r>
          </a:p>
          <a:p>
            <a:pPr marL="0" indent="0">
              <a:buNone/>
            </a:pPr>
            <a:r>
              <a:rPr lang="en-US" dirty="0"/>
              <a:t>Tel:  +385 44 660 850</a:t>
            </a:r>
          </a:p>
          <a:p>
            <a:pPr marL="0" indent="0">
              <a:buNone/>
            </a:pPr>
            <a:r>
              <a:rPr lang="en-US" dirty="0"/>
              <a:t>E-mail: </a:t>
            </a:r>
            <a:r>
              <a:rPr lang="en-US" dirty="0" err="1"/>
              <a:t>skola@os-stjepana-kefelje-kt.skole.hr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hr-HR" dirty="0" err="1"/>
              <a:t>Number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pupils</a:t>
            </a:r>
            <a:r>
              <a:rPr lang="hr-HR" dirty="0"/>
              <a:t>: 500 + 10 </a:t>
            </a:r>
            <a:r>
              <a:rPr lang="hr-HR" dirty="0" err="1"/>
              <a:t>visiting</a:t>
            </a:r>
            <a:r>
              <a:rPr lang="hr-HR" dirty="0"/>
              <a:t> </a:t>
            </a:r>
            <a:r>
              <a:rPr lang="hr-HR" dirty="0" err="1"/>
              <a:t>pupils</a:t>
            </a:r>
            <a:r>
              <a:rPr lang="hr-HR" dirty="0"/>
              <a:t>, </a:t>
            </a:r>
            <a:r>
              <a:rPr lang="hr-HR" dirty="0" err="1"/>
              <a:t>asylum</a:t>
            </a:r>
            <a:r>
              <a:rPr lang="hr-HR" dirty="0"/>
              <a:t> </a:t>
            </a:r>
            <a:r>
              <a:rPr lang="hr-HR" dirty="0" err="1"/>
              <a:t>seekers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Syria</a:t>
            </a:r>
            <a:endParaRPr lang="hr-HR" dirty="0"/>
          </a:p>
          <a:p>
            <a:pPr marL="0" indent="0">
              <a:buNone/>
            </a:pPr>
            <a:r>
              <a:rPr lang="hr-HR" dirty="0" err="1"/>
              <a:t>Number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school</a:t>
            </a:r>
            <a:r>
              <a:rPr lang="hr-HR" dirty="0"/>
              <a:t> </a:t>
            </a:r>
            <a:r>
              <a:rPr lang="hr-HR" dirty="0" err="1"/>
              <a:t>facilities</a:t>
            </a:r>
            <a:r>
              <a:rPr lang="hr-HR" dirty="0"/>
              <a:t> : 3 (Kutina, Repušnica, </a:t>
            </a:r>
            <a:r>
              <a:rPr lang="hr-HR" dirty="0" err="1"/>
              <a:t>Mikleuška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 err="1"/>
              <a:t>Class</a:t>
            </a:r>
            <a:r>
              <a:rPr lang="hr-HR" dirty="0"/>
              <a:t> </a:t>
            </a:r>
            <a:r>
              <a:rPr lang="hr-HR" dirty="0" err="1"/>
              <a:t>teachers</a:t>
            </a:r>
            <a:r>
              <a:rPr lang="hr-HR" dirty="0"/>
              <a:t>: 12, </a:t>
            </a:r>
            <a:r>
              <a:rPr lang="hr-HR" dirty="0" err="1"/>
              <a:t>teaching</a:t>
            </a:r>
            <a:r>
              <a:rPr lang="hr-HR" dirty="0"/>
              <a:t> </a:t>
            </a:r>
            <a:r>
              <a:rPr lang="hr-HR" dirty="0" err="1"/>
              <a:t>pupils</a:t>
            </a:r>
            <a:r>
              <a:rPr lang="hr-HR" dirty="0"/>
              <a:t> </a:t>
            </a:r>
            <a:r>
              <a:rPr lang="hr-HR" dirty="0" err="1"/>
              <a:t>aged</a:t>
            </a:r>
            <a:r>
              <a:rPr lang="hr-HR" dirty="0"/>
              <a:t> 6-10</a:t>
            </a:r>
          </a:p>
          <a:p>
            <a:pPr marL="0" indent="0">
              <a:buNone/>
            </a:pPr>
            <a:r>
              <a:rPr lang="hr-HR" dirty="0" err="1"/>
              <a:t>Subject</a:t>
            </a:r>
            <a:r>
              <a:rPr lang="hr-HR" dirty="0"/>
              <a:t> </a:t>
            </a:r>
            <a:r>
              <a:rPr lang="hr-HR" dirty="0" err="1"/>
              <a:t>teachers</a:t>
            </a:r>
            <a:r>
              <a:rPr lang="hr-HR" dirty="0"/>
              <a:t>: 30, </a:t>
            </a:r>
            <a:r>
              <a:rPr lang="hr-HR" dirty="0" err="1"/>
              <a:t>teaching</a:t>
            </a:r>
            <a:r>
              <a:rPr lang="hr-HR" dirty="0"/>
              <a:t> </a:t>
            </a:r>
            <a:r>
              <a:rPr lang="hr-HR" dirty="0" err="1"/>
              <a:t>pupils</a:t>
            </a:r>
            <a:r>
              <a:rPr lang="hr-HR" dirty="0"/>
              <a:t> </a:t>
            </a:r>
            <a:r>
              <a:rPr lang="hr-HR" dirty="0" err="1"/>
              <a:t>aged</a:t>
            </a:r>
            <a:r>
              <a:rPr lang="hr-HR" dirty="0"/>
              <a:t> 11-15</a:t>
            </a:r>
          </a:p>
          <a:p>
            <a:pPr marL="0" indent="0">
              <a:buNone/>
            </a:pPr>
            <a:r>
              <a:rPr lang="hr-HR" dirty="0" err="1"/>
              <a:t>Pupil</a:t>
            </a:r>
            <a:r>
              <a:rPr lang="hr-HR" dirty="0"/>
              <a:t> </a:t>
            </a:r>
            <a:r>
              <a:rPr lang="hr-HR" dirty="0" err="1"/>
              <a:t>assistants</a:t>
            </a:r>
            <a:r>
              <a:rPr lang="hr-HR" dirty="0"/>
              <a:t> (10), </a:t>
            </a:r>
            <a:r>
              <a:rPr lang="hr-HR" dirty="0" err="1"/>
              <a:t>school</a:t>
            </a:r>
            <a:r>
              <a:rPr lang="hr-HR" dirty="0"/>
              <a:t> </a:t>
            </a:r>
            <a:r>
              <a:rPr lang="hr-HR" dirty="0" err="1"/>
              <a:t>pegagogue</a:t>
            </a:r>
            <a:r>
              <a:rPr lang="hr-HR" dirty="0"/>
              <a:t>, </a:t>
            </a:r>
            <a:r>
              <a:rPr lang="hr-HR" dirty="0" err="1"/>
              <a:t>psychologist</a:t>
            </a:r>
            <a:r>
              <a:rPr lang="hr-HR" dirty="0"/>
              <a:t>, </a:t>
            </a:r>
            <a:r>
              <a:rPr lang="hr-HR" dirty="0" err="1"/>
              <a:t>special</a:t>
            </a:r>
            <a:r>
              <a:rPr lang="hr-HR" dirty="0"/>
              <a:t> </a:t>
            </a:r>
            <a:r>
              <a:rPr lang="hr-HR" dirty="0" err="1"/>
              <a:t>educator</a:t>
            </a:r>
            <a:endParaRPr lang="en-US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dirty="0"/>
              <a:t>Headteacher: Ivica </a:t>
            </a:r>
            <a:r>
              <a:rPr lang="en-US" dirty="0" err="1"/>
              <a:t>Petrović</a:t>
            </a: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8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9BC51C39-43D3-48BB-B54A-88E17E513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Our headteacher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6FA2270-7BE0-402E-877F-FBBF00C9CC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34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2885CB-76C4-440F-BA6A-42CF771A6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n-US" dirty="0"/>
              <a:t>Ivica </a:t>
            </a:r>
            <a:r>
              <a:rPr lang="en-US" dirty="0" err="1"/>
              <a:t>Petrović</a:t>
            </a:r>
            <a:r>
              <a:rPr lang="en-US" dirty="0"/>
              <a:t>- </a:t>
            </a:r>
            <a:r>
              <a:rPr lang="hr-HR" dirty="0" err="1"/>
              <a:t>our</a:t>
            </a:r>
            <a:r>
              <a:rPr lang="hr-HR" dirty="0"/>
              <a:t> </a:t>
            </a:r>
            <a:r>
              <a:rPr lang="en-US" dirty="0"/>
              <a:t>former history teacher</a:t>
            </a:r>
          </a:p>
        </p:txBody>
      </p:sp>
    </p:spTree>
    <p:extLst>
      <p:ext uri="{BB962C8B-B14F-4D97-AF65-F5344CB8AC3E}">
        <p14:creationId xmlns:p14="http://schemas.microsoft.com/office/powerpoint/2010/main" val="140313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0. obljetnica_DANA ŠKOLE\slike nove za prezentaciju\P1070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783" y="3505720"/>
            <a:ext cx="3544875" cy="2658657"/>
          </a:xfrm>
          <a:prstGeom prst="rect">
            <a:avLst/>
          </a:prstGeom>
          <a:noFill/>
        </p:spPr>
      </p:pic>
      <p:pic>
        <p:nvPicPr>
          <p:cNvPr id="1027" name="Picture 3" descr="D:\30. obljetnica_DANA ŠKOLE\slike nove za prezentaciju\P1070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9973" y="673587"/>
            <a:ext cx="3452768" cy="2589576"/>
          </a:xfrm>
          <a:prstGeom prst="rect">
            <a:avLst/>
          </a:prstGeom>
          <a:noFill/>
        </p:spPr>
      </p:pic>
      <p:pic>
        <p:nvPicPr>
          <p:cNvPr id="1029" name="Picture 5" descr="D:\30. obljetnica_DANA ŠKOLE\slike nove za prezentaciju\P10708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4060" y="3467360"/>
            <a:ext cx="3544876" cy="2658657"/>
          </a:xfrm>
          <a:prstGeom prst="rect">
            <a:avLst/>
          </a:prstGeom>
          <a:noFill/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0EFC1D0A-531A-4B22-A4EA-C6BB33D7CD7C}"/>
              </a:ext>
            </a:extLst>
          </p:cNvPr>
          <p:cNvSpPr txBox="1"/>
          <p:nvPr/>
        </p:nvSpPr>
        <p:spPr>
          <a:xfrm>
            <a:off x="1736436" y="997527"/>
            <a:ext cx="875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                                              A </a:t>
            </a:r>
            <a:r>
              <a:rPr lang="hr-HR" dirty="0" err="1"/>
              <a:t>look</a:t>
            </a:r>
            <a:r>
              <a:rPr lang="hr-HR" dirty="0"/>
              <a:t> at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inside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our</a:t>
            </a:r>
            <a:r>
              <a:rPr lang="hr-HR" dirty="0"/>
              <a:t> </a:t>
            </a:r>
            <a:r>
              <a:rPr lang="hr-HR" dirty="0" err="1"/>
              <a:t>school</a:t>
            </a:r>
            <a:r>
              <a:rPr lang="hr-HR" dirty="0"/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651C704-BDC3-4AAD-B57E-DA2DA4848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8087" y="1366859"/>
            <a:ext cx="3452769" cy="230184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9FE67CD-61EF-498B-818D-E47F6B05BA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004" y="937964"/>
            <a:ext cx="3270235" cy="245267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09FB94E-83B3-403A-A71F-4BE3646170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4601" y="3674572"/>
            <a:ext cx="3319740" cy="2489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9282A41F-436F-447C-921D-CE172C52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Our school library has around 3500 books and is a place where you can </a:t>
            </a:r>
            <a:r>
              <a:rPr lang="hr-HR" sz="2400" dirty="0" err="1"/>
              <a:t>read</a:t>
            </a:r>
            <a:r>
              <a:rPr lang="hr-HR" sz="2400" dirty="0"/>
              <a:t>, </a:t>
            </a:r>
            <a:r>
              <a:rPr lang="en-US" sz="2400" dirty="0"/>
              <a:t>watch TV or write homework.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2" descr="http://os-stjepana-kefelje-kt.skole.hr/upload/os-stjepana-kefelje-kt/images/multistatic/27/Image/P1000655_2.jpg">
            <a:extLst>
              <a:ext uri="{FF2B5EF4-FFF2-40B4-BE49-F238E27FC236}">
                <a16:creationId xmlns:a16="http://schemas.microsoft.com/office/drawing/2014/main" id="{ED33A481-4E3B-4FFA-8B92-597870E5F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6" r="20949"/>
          <a:stretch/>
        </p:blipFill>
        <p:spPr bwMode="auto">
          <a:xfrm>
            <a:off x="1898248" y="1974989"/>
            <a:ext cx="2898873" cy="288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niOkvir 2">
            <a:extLst>
              <a:ext uri="{FF2B5EF4-FFF2-40B4-BE49-F238E27FC236}">
                <a16:creationId xmlns:a16="http://schemas.microsoft.com/office/drawing/2014/main" id="{95B8B200-9093-4DDE-BD06-76248E6003BA}"/>
              </a:ext>
            </a:extLst>
          </p:cNvPr>
          <p:cNvSpPr txBox="1"/>
          <p:nvPr/>
        </p:nvSpPr>
        <p:spPr>
          <a:xfrm>
            <a:off x="6354618" y="2890982"/>
            <a:ext cx="4474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latin typeface="+mj-lt"/>
              </a:rPr>
              <a:t>Our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school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also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has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three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cooks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and</a:t>
            </a:r>
            <a:r>
              <a:rPr lang="hr-HR" sz="2400" dirty="0">
                <a:latin typeface="+mj-lt"/>
              </a:rPr>
              <a:t> a </a:t>
            </a:r>
            <a:r>
              <a:rPr lang="hr-HR" sz="2400" dirty="0" err="1">
                <a:latin typeface="+mj-lt"/>
              </a:rPr>
              <a:t>canteen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where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pupils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can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have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lunch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during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breaks</a:t>
            </a:r>
            <a:r>
              <a:rPr lang="hr-HR" sz="2400" dirty="0">
                <a:latin typeface="+mj-lt"/>
              </a:rPr>
              <a:t>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5DE2AA6-5E92-4DA8-B0F5-088B1539B1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4850" y="3865752"/>
            <a:ext cx="1213362" cy="215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8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EC9D41-9F71-420E-BE75-B832AC73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sports hall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B2FD81C-B171-4AF9-84AA-B66CBB8A6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6778" y="2557463"/>
            <a:ext cx="5898444" cy="3317875"/>
          </a:xfrm>
        </p:spPr>
      </p:pic>
    </p:spTree>
    <p:extLst>
      <p:ext uri="{BB962C8B-B14F-4D97-AF65-F5344CB8AC3E}">
        <p14:creationId xmlns:p14="http://schemas.microsoft.com/office/powerpoint/2010/main" val="123211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30A380-2C59-448E-AA31-717FA7BE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Subjects studied at our school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B1F9A574-4979-4277-A86E-40ECA100E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238287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605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1612AAB-278F-4597-9880-5AFD83366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After school activities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3DDEC4-4FBA-42BE-81B3-690565660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r-HR" dirty="0" err="1"/>
              <a:t>Our</a:t>
            </a:r>
            <a:r>
              <a:rPr lang="hr-HR" dirty="0"/>
              <a:t> </a:t>
            </a:r>
            <a:r>
              <a:rPr lang="hr-HR" dirty="0" err="1"/>
              <a:t>lessons</a:t>
            </a:r>
            <a:r>
              <a:rPr lang="hr-HR" dirty="0"/>
              <a:t> start at 8 </a:t>
            </a:r>
            <a:r>
              <a:rPr lang="hr-HR" dirty="0" err="1"/>
              <a:t>o’clock</a:t>
            </a:r>
            <a:r>
              <a:rPr lang="hr-HR" dirty="0"/>
              <a:t>. </a:t>
            </a:r>
            <a:r>
              <a:rPr lang="hr-HR" dirty="0" err="1"/>
              <a:t>Lessons</a:t>
            </a:r>
            <a:r>
              <a:rPr lang="hr-HR" dirty="0"/>
              <a:t> </a:t>
            </a:r>
            <a:r>
              <a:rPr lang="hr-HR" dirty="0" err="1"/>
              <a:t>last</a:t>
            </a:r>
            <a:r>
              <a:rPr lang="hr-HR" dirty="0"/>
              <a:t> for 45 </a:t>
            </a:r>
            <a:r>
              <a:rPr lang="hr-HR" dirty="0" err="1"/>
              <a:t>minutes</a:t>
            </a:r>
            <a:r>
              <a:rPr lang="hr-HR" dirty="0"/>
              <a:t>. </a:t>
            </a:r>
            <a:r>
              <a:rPr lang="hr-HR" dirty="0" err="1"/>
              <a:t>Pupils</a:t>
            </a:r>
            <a:r>
              <a:rPr lang="hr-HR" dirty="0"/>
              <a:t> </a:t>
            </a:r>
            <a:r>
              <a:rPr lang="hr-HR" dirty="0" err="1"/>
              <a:t>usually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6 </a:t>
            </a:r>
            <a:r>
              <a:rPr lang="hr-HR" dirty="0" err="1"/>
              <a:t>or</a:t>
            </a:r>
            <a:r>
              <a:rPr lang="hr-HR" dirty="0"/>
              <a:t> 7 </a:t>
            </a:r>
            <a:r>
              <a:rPr lang="hr-HR" dirty="0" err="1"/>
              <a:t>lessons</a:t>
            </a:r>
            <a:r>
              <a:rPr lang="hr-HR" dirty="0"/>
              <a:t> a </a:t>
            </a:r>
            <a:r>
              <a:rPr lang="hr-HR" dirty="0" err="1"/>
              <a:t>day</a:t>
            </a:r>
            <a:r>
              <a:rPr lang="hr-HR" dirty="0"/>
              <a:t>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last</a:t>
            </a:r>
            <a:r>
              <a:rPr lang="hr-HR" dirty="0"/>
              <a:t> </a:t>
            </a:r>
            <a:r>
              <a:rPr lang="hr-HR" dirty="0" err="1"/>
              <a:t>until</a:t>
            </a:r>
            <a:r>
              <a:rPr lang="hr-HR" dirty="0"/>
              <a:t> 1:15 </a:t>
            </a:r>
            <a:r>
              <a:rPr lang="hr-HR" dirty="0" err="1"/>
              <a:t>or</a:t>
            </a:r>
            <a:r>
              <a:rPr lang="hr-HR" dirty="0"/>
              <a:t> 2:05. </a:t>
            </a:r>
            <a:r>
              <a:rPr lang="hr-HR" dirty="0" err="1"/>
              <a:t>After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pupils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stay</a:t>
            </a:r>
            <a:r>
              <a:rPr lang="hr-HR" dirty="0"/>
              <a:t> at </a:t>
            </a:r>
            <a:r>
              <a:rPr lang="hr-HR" dirty="0" err="1"/>
              <a:t>school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take </a:t>
            </a:r>
            <a:r>
              <a:rPr lang="hr-HR" dirty="0" err="1"/>
              <a:t>part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extracurricular</a:t>
            </a:r>
            <a:r>
              <a:rPr lang="hr-HR" dirty="0"/>
              <a:t> </a:t>
            </a:r>
            <a:r>
              <a:rPr lang="hr-HR" dirty="0" err="1"/>
              <a:t>activities</a:t>
            </a:r>
            <a:r>
              <a:rPr lang="hr-HR" dirty="0"/>
              <a:t>. </a:t>
            </a:r>
            <a:r>
              <a:rPr lang="hr-HR" dirty="0" err="1"/>
              <a:t>They</a:t>
            </a:r>
            <a:r>
              <a:rPr lang="hr-HR" dirty="0"/>
              <a:t> </a:t>
            </a:r>
            <a:r>
              <a:rPr lang="hr-HR" dirty="0" err="1"/>
              <a:t>work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small</a:t>
            </a:r>
            <a:r>
              <a:rPr lang="hr-HR" dirty="0"/>
              <a:t> </a:t>
            </a:r>
            <a:r>
              <a:rPr lang="hr-HR" dirty="0" err="1"/>
              <a:t>groups</a:t>
            </a:r>
            <a:r>
              <a:rPr lang="hr-HR" dirty="0"/>
              <a:t> </a:t>
            </a:r>
            <a:r>
              <a:rPr lang="hr-HR" dirty="0" err="1"/>
              <a:t>according</a:t>
            </a:r>
            <a:r>
              <a:rPr lang="hr-HR" dirty="0"/>
              <a:t> to </a:t>
            </a:r>
            <a:r>
              <a:rPr lang="hr-HR" dirty="0" err="1"/>
              <a:t>their</a:t>
            </a:r>
            <a:r>
              <a:rPr lang="hr-HR" dirty="0"/>
              <a:t> </a:t>
            </a:r>
            <a:r>
              <a:rPr lang="hr-HR" dirty="0" err="1"/>
              <a:t>affinities</a:t>
            </a:r>
            <a:r>
              <a:rPr lang="hr-HR" dirty="0"/>
              <a:t>. </a:t>
            </a:r>
            <a:r>
              <a:rPr lang="hr-HR" dirty="0" err="1"/>
              <a:t>Pupils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take </a:t>
            </a:r>
            <a:r>
              <a:rPr lang="hr-HR" dirty="0" err="1"/>
              <a:t>part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following</a:t>
            </a:r>
            <a:r>
              <a:rPr lang="hr-HR" dirty="0"/>
              <a:t> </a:t>
            </a:r>
            <a:r>
              <a:rPr lang="hr-HR" dirty="0" err="1"/>
              <a:t>extracurricular</a:t>
            </a:r>
            <a:r>
              <a:rPr lang="hr-HR" dirty="0"/>
              <a:t> </a:t>
            </a:r>
            <a:r>
              <a:rPr lang="hr-HR" dirty="0" err="1"/>
              <a:t>groups</a:t>
            </a:r>
            <a:r>
              <a:rPr lang="hr-HR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dirty="0"/>
              <a:t>-drama </a:t>
            </a:r>
            <a:r>
              <a:rPr lang="hr-HR" dirty="0" err="1"/>
              <a:t>group</a:t>
            </a:r>
            <a:r>
              <a:rPr lang="hr-HR" dirty="0"/>
              <a:t>		-</a:t>
            </a:r>
            <a:r>
              <a:rPr lang="hr-HR" dirty="0" err="1"/>
              <a:t>eco-group</a:t>
            </a:r>
            <a:r>
              <a:rPr lang="hr-HR" dirty="0"/>
              <a:t>			-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group</a:t>
            </a:r>
            <a:r>
              <a:rPr lang="hr-HR" dirty="0"/>
              <a:t>		           -dance </a:t>
            </a:r>
            <a:r>
              <a:rPr lang="hr-HR" dirty="0" err="1"/>
              <a:t>group</a:t>
            </a:r>
            <a:endParaRPr lang="hr-HR" dirty="0"/>
          </a:p>
          <a:p>
            <a:pPr marL="0" indent="0">
              <a:lnSpc>
                <a:spcPct val="90000"/>
              </a:lnSpc>
              <a:buNone/>
            </a:pPr>
            <a:r>
              <a:rPr lang="hr-HR" dirty="0"/>
              <a:t>-film </a:t>
            </a:r>
            <a:r>
              <a:rPr lang="hr-HR" dirty="0" err="1"/>
              <a:t>group</a:t>
            </a:r>
            <a:r>
              <a:rPr lang="hr-HR" dirty="0"/>
              <a:t>			-literature </a:t>
            </a:r>
            <a:r>
              <a:rPr lang="hr-HR" dirty="0" err="1"/>
              <a:t>group</a:t>
            </a:r>
            <a:r>
              <a:rPr lang="hr-HR" dirty="0"/>
              <a:t>     -</a:t>
            </a:r>
            <a:r>
              <a:rPr lang="hr-HR" dirty="0" err="1"/>
              <a:t>arts&amp;crafts</a:t>
            </a:r>
            <a:r>
              <a:rPr lang="hr-HR" dirty="0"/>
              <a:t> </a:t>
            </a:r>
            <a:r>
              <a:rPr lang="hr-HR" dirty="0" err="1"/>
              <a:t>group</a:t>
            </a:r>
            <a:r>
              <a:rPr lang="hr-HR" dirty="0"/>
              <a:t>      -</a:t>
            </a:r>
            <a:r>
              <a:rPr lang="hr-HR" dirty="0" err="1"/>
              <a:t>astronomers</a:t>
            </a:r>
            <a:endParaRPr lang="hr-HR" dirty="0"/>
          </a:p>
          <a:p>
            <a:pPr marL="0" indent="0">
              <a:lnSpc>
                <a:spcPct val="90000"/>
              </a:lnSpc>
              <a:buNone/>
            </a:pPr>
            <a:r>
              <a:rPr lang="hr-HR" dirty="0"/>
              <a:t>-</a:t>
            </a:r>
            <a:r>
              <a:rPr lang="hr-HR" dirty="0" err="1"/>
              <a:t>sports</a:t>
            </a:r>
            <a:r>
              <a:rPr lang="hr-HR" dirty="0"/>
              <a:t>	</a:t>
            </a:r>
            <a:r>
              <a:rPr lang="hr-HR" dirty="0" err="1"/>
              <a:t>club</a:t>
            </a:r>
            <a:r>
              <a:rPr lang="hr-HR" dirty="0"/>
              <a:t>		-</a:t>
            </a:r>
            <a:r>
              <a:rPr lang="hr-HR" dirty="0" err="1"/>
              <a:t>robotics</a:t>
            </a:r>
            <a:r>
              <a:rPr lang="hr-HR" dirty="0"/>
              <a:t>		      -</a:t>
            </a:r>
            <a:r>
              <a:rPr lang="hr-HR" dirty="0" err="1"/>
              <a:t>choir</a:t>
            </a:r>
            <a:r>
              <a:rPr lang="hr-HR" dirty="0"/>
              <a:t>				     -</a:t>
            </a:r>
            <a:r>
              <a:rPr lang="hr-HR" dirty="0" err="1"/>
              <a:t>eTwinners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6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40897D5-E182-4DD4-9255-96746D902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0FD0553-AEA5-4A61-8728-50405BB68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3FA24DB-9246-4DB0-B2B6-3CD25F01D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C840120-3AFB-4334-ABD7-311E2731B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58152D2-87B8-435C-B89E-A05DA793F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193E6E1-8D9B-4B05-9EE5-B27FB1AA3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B009EAA-F670-4D42-8911-6A21B1F65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206C9E-7738-444F-A788-ED23F4EDD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8DC4A6B-1E68-43BA-B47E-0B0C776F5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CB474FC-CC12-46CA-8EF1-F65480527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3EE96D9-8AE9-44F2-91DD-FD9889F74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7D798CA-E264-49B2-B648-CE3C104A1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9AD36CCA-30A2-4A4D-837A-34B86BB15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198" y="982132"/>
            <a:ext cx="475262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Extracurricular activities in pictures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BD8BA9-5094-40E2-8C0D-0D524971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659376"/>
          </a:xfrm>
          <a:prstGeom prst="rect">
            <a:avLst/>
          </a:prstGeom>
          <a:solidFill>
            <a:schemeClr val="bg2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1AFF08-2660-4C5B-80A0-4CF0F7DB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7209" y="1254051"/>
            <a:ext cx="2508652" cy="2094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E20C09-E7E6-4C2D-8B8E-8B159AA8A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878" y="1454882"/>
            <a:ext cx="2201116" cy="165083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1806480-925F-4DC7-B73F-16E710A81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3021" y="1254051"/>
            <a:ext cx="2013752" cy="1507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24169692-0B5D-484C-B44B-7277D1B26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072560" y="1519387"/>
            <a:ext cx="1686401" cy="95281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C657E24-673F-4631-943F-4F2814C5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951" y="2400639"/>
            <a:ext cx="4389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564766E3-106B-4330-A3FD-48DBCCBB6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7209" y="3509434"/>
            <a:ext cx="2508652" cy="2086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C8CB0DB4-2877-486D-8036-29335E1B0E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/>
          <a:srcRect l="28621" r="28621"/>
          <a:stretch>
            <a:fillRect/>
          </a:stretch>
        </p:blipFill>
        <p:spPr>
          <a:xfrm>
            <a:off x="1934879" y="3679249"/>
            <a:ext cx="1119114" cy="174706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AAD6469-661E-41B8-A999-5CCAA8CBF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0024" y="2917369"/>
            <a:ext cx="1996749" cy="2678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CFC3518C-36FF-47B2-814A-1CD2602DCC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2560" y="3089623"/>
            <a:ext cx="1686401" cy="2366878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C840B9F-619F-4F0A-A470-D8EE71559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2198" y="2556932"/>
            <a:ext cx="475262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hr-HR" sz="2400" dirty="0" err="1"/>
              <a:t>We</a:t>
            </a:r>
            <a:r>
              <a:rPr lang="hr-HR" sz="2400" dirty="0"/>
              <a:t> </a:t>
            </a:r>
            <a:r>
              <a:rPr lang="hr-HR" sz="2400" dirty="0" err="1"/>
              <a:t>win</a:t>
            </a:r>
            <a:r>
              <a:rPr lang="hr-HR" sz="2400" dirty="0"/>
              <a:t> </a:t>
            </a:r>
            <a:r>
              <a:rPr lang="hr-HR" sz="2400" dirty="0" err="1"/>
              <a:t>medals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sports</a:t>
            </a:r>
            <a:r>
              <a:rPr lang="hr-HR" sz="2400" dirty="0"/>
              <a:t> </a:t>
            </a:r>
            <a:r>
              <a:rPr lang="hr-HR" sz="2400" dirty="0" err="1"/>
              <a:t>competitions</a:t>
            </a:r>
            <a:r>
              <a:rPr lang="hr-HR" sz="2400" dirty="0"/>
              <a:t>, </a:t>
            </a:r>
            <a:r>
              <a:rPr lang="hr-HR" sz="2400" dirty="0" err="1"/>
              <a:t>we</a:t>
            </a:r>
            <a:r>
              <a:rPr lang="hr-HR" sz="2400" dirty="0"/>
              <a:t> make </a:t>
            </a:r>
            <a:r>
              <a:rPr lang="hr-HR" sz="2400" dirty="0" err="1"/>
              <a:t>films</a:t>
            </a:r>
            <a:r>
              <a:rPr lang="hr-HR" sz="2400" dirty="0"/>
              <a:t> </a:t>
            </a:r>
            <a:r>
              <a:rPr lang="hr-HR" sz="2400" dirty="0" err="1"/>
              <a:t>that</a:t>
            </a:r>
            <a:r>
              <a:rPr lang="hr-HR" sz="2400" dirty="0"/>
              <a:t> are </a:t>
            </a:r>
            <a:r>
              <a:rPr lang="hr-HR" sz="2400" dirty="0" err="1"/>
              <a:t>shown</a:t>
            </a:r>
            <a:r>
              <a:rPr lang="hr-HR" sz="2400" dirty="0"/>
              <a:t> on </a:t>
            </a:r>
            <a:r>
              <a:rPr lang="hr-HR" sz="2400" dirty="0" err="1"/>
              <a:t>children</a:t>
            </a:r>
            <a:r>
              <a:rPr lang="hr-HR" sz="2400" dirty="0"/>
              <a:t> film </a:t>
            </a:r>
            <a:r>
              <a:rPr lang="hr-HR" sz="2400" dirty="0" err="1"/>
              <a:t>festivals</a:t>
            </a:r>
            <a:r>
              <a:rPr lang="hr-HR" sz="2400" dirty="0"/>
              <a:t> </a:t>
            </a:r>
            <a:r>
              <a:rPr lang="hr-HR" sz="2400" dirty="0" err="1"/>
              <a:t>all</a:t>
            </a:r>
            <a:r>
              <a:rPr lang="hr-HR" sz="2400" dirty="0"/>
              <a:t> </a:t>
            </a:r>
            <a:r>
              <a:rPr lang="hr-HR" sz="2400" dirty="0" err="1"/>
              <a:t>over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world</a:t>
            </a:r>
            <a:r>
              <a:rPr lang="hr-HR" sz="2400" dirty="0"/>
              <a:t>, </a:t>
            </a:r>
            <a:r>
              <a:rPr lang="hr-HR" sz="2400" dirty="0" err="1"/>
              <a:t>we</a:t>
            </a:r>
            <a:r>
              <a:rPr lang="hr-HR" sz="2400" dirty="0"/>
              <a:t> </a:t>
            </a:r>
            <a:r>
              <a:rPr lang="hr-HR" sz="2400" dirty="0" err="1"/>
              <a:t>act</a:t>
            </a:r>
            <a:r>
              <a:rPr lang="hr-HR" sz="2400" dirty="0"/>
              <a:t> </a:t>
            </a:r>
            <a:r>
              <a:rPr lang="hr-HR" sz="2400" dirty="0" err="1"/>
              <a:t>out</a:t>
            </a:r>
            <a:r>
              <a:rPr lang="hr-HR" sz="2400" dirty="0"/>
              <a:t> </a:t>
            </a:r>
            <a:r>
              <a:rPr lang="hr-HR" sz="2400" dirty="0" err="1"/>
              <a:t>excellent</a:t>
            </a:r>
            <a:r>
              <a:rPr lang="hr-HR" sz="2400" dirty="0"/>
              <a:t> </a:t>
            </a:r>
            <a:r>
              <a:rPr lang="hr-HR" sz="2400" dirty="0" err="1"/>
              <a:t>plays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many</a:t>
            </a:r>
            <a:r>
              <a:rPr lang="hr-HR" sz="2400" dirty="0"/>
              <a:t>, </a:t>
            </a:r>
            <a:r>
              <a:rPr lang="hr-HR" sz="2400" dirty="0" err="1"/>
              <a:t>many</a:t>
            </a:r>
            <a:r>
              <a:rPr lang="hr-HR" sz="2400" dirty="0"/>
              <a:t> more…</a:t>
            </a:r>
            <a:r>
              <a:rPr lang="hr-HR" sz="2400" dirty="0" err="1"/>
              <a:t>We</a:t>
            </a:r>
            <a:r>
              <a:rPr lang="hr-HR" sz="2400" dirty="0"/>
              <a:t> are </a:t>
            </a:r>
            <a:r>
              <a:rPr lang="hr-HR" sz="2400" dirty="0" err="1"/>
              <a:t>really</a:t>
            </a:r>
            <a:r>
              <a:rPr lang="hr-HR" sz="2400" dirty="0"/>
              <a:t> </a:t>
            </a:r>
            <a:r>
              <a:rPr lang="hr-HR" sz="2400" dirty="0" err="1"/>
              <a:t>proud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we</a:t>
            </a:r>
            <a:r>
              <a:rPr lang="hr-HR" sz="2400" dirty="0"/>
              <a:t> do </a:t>
            </a:r>
            <a:r>
              <a:rPr lang="hr-HR" sz="2400" dirty="0" err="1"/>
              <a:t>after</a:t>
            </a:r>
            <a:r>
              <a:rPr lang="hr-HR" sz="2400" dirty="0"/>
              <a:t> </a:t>
            </a:r>
            <a:r>
              <a:rPr lang="hr-HR" sz="2400" dirty="0" err="1"/>
              <a:t>lessons</a:t>
            </a:r>
            <a:r>
              <a:rPr lang="hr-HR" sz="2400" dirty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6689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281</Words>
  <Application>Microsoft Office PowerPoint</Application>
  <PresentationFormat>Široki zaslon</PresentationFormat>
  <Paragraphs>36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Organski</vt:lpstr>
      <vt:lpstr>Stjepan Kefelja  Primary School</vt:lpstr>
      <vt:lpstr>General information</vt:lpstr>
      <vt:lpstr>Our headteacher</vt:lpstr>
      <vt:lpstr>PowerPoint prezentacija</vt:lpstr>
      <vt:lpstr>Our school library has around 3500 books and is a place where you can read, watch TV or write homework.</vt:lpstr>
      <vt:lpstr>Our sports hall</vt:lpstr>
      <vt:lpstr>Subjects studied at our school</vt:lpstr>
      <vt:lpstr>After school activities</vt:lpstr>
      <vt:lpstr>Extracurricular activities in pictures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Stjepan Kefelja  Primary School</dc:title>
  <dc:creator>Zvonimir Bakarić, Petrokemija d.d. tvornica gnojiva</dc:creator>
  <cp:lastModifiedBy>Zvonimir Bakarić, Petrokemija d.d. tvornica gnojiva</cp:lastModifiedBy>
  <cp:revision>4</cp:revision>
  <dcterms:created xsi:type="dcterms:W3CDTF">2019-01-04T11:25:26Z</dcterms:created>
  <dcterms:modified xsi:type="dcterms:W3CDTF">2019-01-04T11:40:00Z</dcterms:modified>
</cp:coreProperties>
</file>